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9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37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7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6830F68-E55C-424A-AA2E-E2A39DE176A8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DF4C20-5D41-4A64-B501-865FFB7C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13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1732449"/>
            <a:ext cx="4988859" cy="46952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Boston Tea Party- Local Sons of Liberty destroy a cargo of tea in Boston </a:t>
            </a:r>
            <a:r>
              <a:rPr lang="en-US" sz="2800" dirty="0" smtClean="0"/>
              <a:t>harbor to protest tea taxes.</a:t>
            </a:r>
            <a:endParaRPr lang="en-US" sz="2800" dirty="0" smtClean="0"/>
          </a:p>
          <a:p>
            <a:r>
              <a:rPr lang="en-US" sz="2800" dirty="0" smtClean="0"/>
              <a:t>Dress as Mohawk Indians for plausible deniability.</a:t>
            </a:r>
          </a:p>
          <a:p>
            <a:r>
              <a:rPr lang="en-US" sz="2800" dirty="0" smtClean="0"/>
              <a:t>British are furious and decide that they have to respond to the provocations.  </a:t>
            </a:r>
          </a:p>
          <a:p>
            <a:endParaRPr lang="en-US" sz="2800" dirty="0"/>
          </a:p>
        </p:txBody>
      </p:sp>
      <p:pic>
        <p:nvPicPr>
          <p:cNvPr id="7170" name="Picture 2" descr="https://upload.wikimedia.org/wikipedia/commons/e/e6/Boston_Tea_Party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1029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Boston Tea Party  America the Story of U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3552" y="20099"/>
            <a:ext cx="8346516" cy="6260499"/>
          </a:xfrm>
        </p:spPr>
      </p:pic>
    </p:spTree>
    <p:extLst>
      <p:ext uri="{BB962C8B-B14F-4D97-AF65-F5344CB8AC3E}">
        <p14:creationId xmlns:p14="http://schemas.microsoft.com/office/powerpoint/2010/main" val="20466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13386"/>
            <a:ext cx="10353762" cy="970450"/>
          </a:xfrm>
        </p:spPr>
        <p:txBody>
          <a:bodyPr/>
          <a:lstStyle/>
          <a:p>
            <a:r>
              <a:rPr lang="en-US" dirty="0" smtClean="0"/>
              <a:t>The Intolerable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83836"/>
            <a:ext cx="10353762" cy="470698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Massachusetts colonial government is deposed and a military government is installed.</a:t>
            </a:r>
          </a:p>
          <a:p>
            <a:r>
              <a:rPr lang="en-US" sz="2800" dirty="0" smtClean="0"/>
              <a:t>The port of Boston is closed until the tea is paid for.</a:t>
            </a:r>
          </a:p>
          <a:p>
            <a:r>
              <a:rPr lang="en-US" sz="2800" dirty="0" smtClean="0"/>
              <a:t>Quartering Act was passed, which required colonists to put soldiers up in their home, if needed.</a:t>
            </a:r>
          </a:p>
          <a:p>
            <a:endParaRPr lang="en-US" sz="2800" dirty="0"/>
          </a:p>
          <a:p>
            <a:r>
              <a:rPr lang="en-US" sz="2800" dirty="0" smtClean="0"/>
              <a:t>Unrelated, but poorly timed: Quebec Act</a:t>
            </a:r>
          </a:p>
          <a:p>
            <a:pPr lvl="1"/>
            <a:r>
              <a:rPr lang="en-US" sz="2400" dirty="0" smtClean="0"/>
              <a:t>Guaranteed French Canadians religious freedom.</a:t>
            </a:r>
          </a:p>
          <a:p>
            <a:pPr lvl="1"/>
            <a:r>
              <a:rPr lang="en-US" sz="2400" dirty="0" smtClean="0"/>
              <a:t>Created the administrative district of Quebec, which included Canada and the Ohio Valley.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9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</a:t>
            </a:r>
            <a:r>
              <a:rPr lang="en-US" dirty="0" smtClean="0"/>
              <a:t>Response to the Quebec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s://qph.is.quoracdn.net/main-qimg-332e608493bb505fffd45791c1bb83a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6" y="2043174"/>
            <a:ext cx="4680510" cy="39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13765"/>
            <a:ext cx="10353762" cy="970450"/>
          </a:xfrm>
        </p:spPr>
        <p:txBody>
          <a:bodyPr/>
          <a:lstStyle/>
          <a:p>
            <a:r>
              <a:rPr lang="en-US" dirty="0" smtClean="0"/>
              <a:t>Attitudes Amongst the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84215"/>
            <a:ext cx="10353762" cy="4058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colonists believed in “English Liberty” and identified as </a:t>
            </a:r>
            <a:r>
              <a:rPr lang="en-US" sz="2800" dirty="0" smtClean="0"/>
              <a:t>British.</a:t>
            </a:r>
            <a:endParaRPr lang="en-US" sz="2800" dirty="0" smtClean="0"/>
          </a:p>
          <a:p>
            <a:r>
              <a:rPr lang="en-US" sz="2800" dirty="0" smtClean="0"/>
              <a:t>Feared France and the Catholic Church.</a:t>
            </a:r>
          </a:p>
          <a:p>
            <a:r>
              <a:rPr lang="en-US" sz="2800" dirty="0" smtClean="0"/>
              <a:t>Were mostly Whigs:</a:t>
            </a:r>
          </a:p>
          <a:p>
            <a:pPr lvl="1"/>
            <a:r>
              <a:rPr lang="en-US" sz="2400" dirty="0" smtClean="0"/>
              <a:t>Whigs</a:t>
            </a:r>
          </a:p>
          <a:p>
            <a:pPr lvl="2"/>
            <a:r>
              <a:rPr lang="en-US" sz="2000" dirty="0" smtClean="0"/>
              <a:t>Parliament over King</a:t>
            </a:r>
          </a:p>
          <a:p>
            <a:pPr lvl="2"/>
            <a:r>
              <a:rPr lang="en-US" sz="2000" dirty="0" smtClean="0"/>
              <a:t>Expand voting rights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240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French Canada was much more sparsely populated than English America.</a:t>
            </a:r>
          </a:p>
          <a:p>
            <a:r>
              <a:rPr lang="en-US" sz="3200" dirty="0" smtClean="0"/>
              <a:t>French were generally more friendly with local Indians, with whom they traded.</a:t>
            </a:r>
          </a:p>
          <a:p>
            <a:r>
              <a:rPr lang="en-US" sz="3200" dirty="0" smtClean="0"/>
              <a:t>The French were nervous at the speed with which the British colonies were growing.</a:t>
            </a:r>
          </a:p>
          <a:p>
            <a:pPr lvl="1"/>
            <a:r>
              <a:rPr lang="en-US" sz="2800" dirty="0" smtClean="0"/>
              <a:t>Begin building forts in case the British decide to invade.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89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60464" y="300317"/>
            <a:ext cx="10353762" cy="970450"/>
          </a:xfrm>
        </p:spPr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07" y="1530744"/>
            <a:ext cx="6240040" cy="47355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France and Britain had long had </a:t>
            </a:r>
            <a:r>
              <a:rPr lang="en-US" sz="2400" dirty="0" smtClean="0"/>
              <a:t>an intense </a:t>
            </a:r>
            <a:r>
              <a:rPr lang="en-US" sz="2400" dirty="0" smtClean="0"/>
              <a:t>rivalry for power in Europe.</a:t>
            </a:r>
          </a:p>
          <a:p>
            <a:r>
              <a:rPr lang="en-US" sz="2400" dirty="0" smtClean="0"/>
              <a:t>Border dispute in Western Pennsylvania will trigger a global war: George Washington accidentally starts it.</a:t>
            </a:r>
          </a:p>
          <a:p>
            <a:r>
              <a:rPr lang="en-US" sz="2400" dirty="0" smtClean="0"/>
              <a:t>First world war.  Fighting takes place in:</a:t>
            </a:r>
          </a:p>
          <a:p>
            <a:pPr lvl="1"/>
            <a:r>
              <a:rPr lang="en-US" sz="2000" dirty="0" smtClean="0"/>
              <a:t>North America</a:t>
            </a:r>
          </a:p>
          <a:p>
            <a:pPr lvl="1"/>
            <a:r>
              <a:rPr lang="en-US" sz="2000" dirty="0" smtClean="0"/>
              <a:t>Caribbean</a:t>
            </a:r>
          </a:p>
          <a:p>
            <a:pPr lvl="1"/>
            <a:r>
              <a:rPr lang="en-US" sz="2000" dirty="0" smtClean="0"/>
              <a:t>Europe</a:t>
            </a:r>
          </a:p>
          <a:p>
            <a:pPr lvl="1"/>
            <a:r>
              <a:rPr lang="en-US" sz="2000" dirty="0" smtClean="0"/>
              <a:t>Africa</a:t>
            </a:r>
          </a:p>
          <a:p>
            <a:pPr lvl="1"/>
            <a:r>
              <a:rPr lang="en-US" sz="2000" dirty="0" smtClean="0"/>
              <a:t>Asia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b/bd/French_and_Indian_W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55" y="0"/>
            <a:ext cx="5390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1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5589" y="0"/>
            <a:ext cx="6686867" cy="1048167"/>
          </a:xfrm>
        </p:spPr>
        <p:txBody>
          <a:bodyPr/>
          <a:lstStyle/>
          <a:p>
            <a:r>
              <a:rPr lang="en-US" dirty="0" smtClean="0"/>
              <a:t>Britain Wins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8167"/>
            <a:ext cx="3952875" cy="58098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Britain wins the war.</a:t>
            </a:r>
            <a:endParaRPr lang="en-US" sz="2800" dirty="0" smtClean="0"/>
          </a:p>
          <a:p>
            <a:r>
              <a:rPr lang="en-US" sz="2800" dirty="0" smtClean="0"/>
              <a:t>France lost Canada to the British.</a:t>
            </a:r>
            <a:endParaRPr lang="en-US" dirty="0" smtClean="0"/>
          </a:p>
          <a:p>
            <a:r>
              <a:rPr lang="en-US" sz="2800" dirty="0" smtClean="0"/>
              <a:t>The future seems bright for the British </a:t>
            </a:r>
            <a:r>
              <a:rPr lang="en-US" sz="2800" dirty="0" smtClean="0"/>
              <a:t>Empire.</a:t>
            </a:r>
          </a:p>
          <a:p>
            <a:r>
              <a:rPr lang="en-US" sz="2800" dirty="0" smtClean="0"/>
              <a:t>However, the British ran up huge debts to win.</a:t>
            </a:r>
            <a:endParaRPr lang="en-US" sz="2800" dirty="0" smtClean="0"/>
          </a:p>
        </p:txBody>
      </p:sp>
      <p:pic>
        <p:nvPicPr>
          <p:cNvPr id="2050" name="Picture 2" descr="http://jb-hdnp.org/Sarver/Maps/ah05_prewarpostwarbd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761999"/>
            <a:ext cx="82391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8" y="211015"/>
            <a:ext cx="7104184" cy="988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Problems: The 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364566"/>
            <a:ext cx="6963507" cy="4937760"/>
          </a:xfrm>
        </p:spPr>
        <p:txBody>
          <a:bodyPr/>
          <a:lstStyle/>
          <a:p>
            <a:r>
              <a:rPr lang="en-US" sz="2400" dirty="0" smtClean="0"/>
              <a:t>With France gone, many colonists were excited about being able to settle west of the Appalachian Mountains (particularly the Ohio Valley.)</a:t>
            </a:r>
          </a:p>
          <a:p>
            <a:r>
              <a:rPr lang="en-US" sz="2400" dirty="0" smtClean="0"/>
              <a:t>Many Indian tribes lived in the area, however.</a:t>
            </a:r>
          </a:p>
          <a:p>
            <a:r>
              <a:rPr lang="en-US" sz="2400" dirty="0" smtClean="0"/>
              <a:t>The British government, broke and weary of fighting, did not want to wage another campaign against the Indians.</a:t>
            </a:r>
          </a:p>
          <a:p>
            <a:r>
              <a:rPr lang="en-US" sz="2400" dirty="0" smtClean="0"/>
              <a:t>The British issue the Proclamation of 1763, which forbid colonists from crossing the Appalachian Mountains.</a:t>
            </a:r>
          </a:p>
          <a:p>
            <a:r>
              <a:rPr lang="en-US" sz="2400" dirty="0" smtClean="0"/>
              <a:t>Angers many colonists.</a:t>
            </a:r>
          </a:p>
          <a:p>
            <a:endParaRPr lang="en-US" dirty="0"/>
          </a:p>
        </p:txBody>
      </p:sp>
      <p:pic>
        <p:nvPicPr>
          <p:cNvPr id="3074" name="Picture 2" descr="http://storto8thgrade.wikispaces.com/file/view/Proclamation%20of%201763%20Map.jpg/354960774/376x610/Proclamation%20of%201763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17" y="0"/>
            <a:ext cx="4562583" cy="68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5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British Occupation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77" y="1537487"/>
            <a:ext cx="7692323" cy="5132254"/>
          </a:xfrm>
        </p:spPr>
        <p:txBody>
          <a:bodyPr>
            <a:noAutofit/>
          </a:bodyPr>
          <a:lstStyle/>
          <a:p>
            <a:r>
              <a:rPr lang="en-US" sz="3200" dirty="0" smtClean="0"/>
              <a:t>After the French and Indian War, the British Army kept soldiers in American east coast cities.</a:t>
            </a:r>
          </a:p>
          <a:p>
            <a:r>
              <a:rPr lang="en-US" sz="3200" dirty="0" smtClean="0"/>
              <a:t>Nominally they were there two reasons:</a:t>
            </a:r>
          </a:p>
          <a:p>
            <a:pPr lvl="1"/>
            <a:r>
              <a:rPr lang="en-US" sz="2800" dirty="0" smtClean="0"/>
              <a:t>Enforce the Proclamation of 1763.</a:t>
            </a:r>
          </a:p>
          <a:p>
            <a:pPr lvl="2"/>
            <a:r>
              <a:rPr lang="en-US" sz="2400" dirty="0" smtClean="0"/>
              <a:t>If that is true, why are most of these soldiers in east coast cities?</a:t>
            </a:r>
          </a:p>
          <a:p>
            <a:pPr lvl="1"/>
            <a:r>
              <a:rPr lang="en-US" sz="2800" dirty="0" smtClean="0"/>
              <a:t>Protect the colonies from foreign powers.</a:t>
            </a:r>
          </a:p>
          <a:p>
            <a:pPr lvl="2"/>
            <a:r>
              <a:rPr lang="en-US" sz="2400" dirty="0" smtClean="0"/>
              <a:t>Which powers?  France is gone, Spain is weak, and the Indians no match for colonial militia.</a:t>
            </a:r>
            <a:endParaRPr lang="en-US" sz="2400" dirty="0"/>
          </a:p>
        </p:txBody>
      </p:sp>
      <p:pic>
        <p:nvPicPr>
          <p:cNvPr id="6146" name="Picture 2" descr="https://s3.amazonaws.com/rapgenius/1373998306_Tm0U0OTRJxJkIHBnASA8_Redco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92" y="1732449"/>
            <a:ext cx="33337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9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6683" y="495279"/>
            <a:ext cx="10353762" cy="970450"/>
          </a:xfrm>
        </p:spPr>
        <p:txBody>
          <a:bodyPr/>
          <a:lstStyle/>
          <a:p>
            <a:r>
              <a:rPr lang="en-US" dirty="0" smtClean="0"/>
              <a:t>Problem: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31" y="1465729"/>
            <a:ext cx="6952734" cy="48947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The British government wanted to pay off the war debt.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The colonists were paying the lowest tax rate in the world.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British decide to levy a small tax against the colonists to pay down the debt.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Sugar Act- Placed a tax on sugar.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Stamp Act- Place a tax on all printed goods.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Tea Tax- Tax on all imported tea.</a:t>
            </a:r>
            <a:endParaRPr lang="en-US" altLang="en-US" sz="3200" dirty="0"/>
          </a:p>
          <a:p>
            <a:endParaRPr lang="en-US" dirty="0"/>
          </a:p>
        </p:txBody>
      </p:sp>
      <p:pic>
        <p:nvPicPr>
          <p:cNvPr id="4098" name="Picture 2" descr="http://virginiahumanities.org/files/2013/04/stamp-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47" y="1067930"/>
            <a:ext cx="3939375" cy="50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71099" cy="936812"/>
          </a:xfrm>
        </p:spPr>
        <p:txBody>
          <a:bodyPr/>
          <a:lstStyle/>
          <a:p>
            <a:r>
              <a:rPr lang="en-US" dirty="0" smtClean="0"/>
              <a:t>Response: Sons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1546413"/>
            <a:ext cx="6575612" cy="49754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Disaffected colonists begin to establish local Sons of Liberty groups.</a:t>
            </a:r>
          </a:p>
          <a:p>
            <a:r>
              <a:rPr lang="en-US" sz="3200" dirty="0" smtClean="0"/>
              <a:t>Sons of Liberty:</a:t>
            </a:r>
          </a:p>
          <a:p>
            <a:pPr lvl="1"/>
            <a:r>
              <a:rPr lang="en-US" sz="2800" dirty="0" smtClean="0"/>
              <a:t>Attack tax collectors.</a:t>
            </a:r>
          </a:p>
          <a:p>
            <a:pPr lvl="1"/>
            <a:r>
              <a:rPr lang="en-US" sz="2800" dirty="0" smtClean="0"/>
              <a:t>Burn the </a:t>
            </a:r>
            <a:r>
              <a:rPr lang="en-US" sz="2800" i="1" dirty="0" err="1" smtClean="0"/>
              <a:t>Gaspee</a:t>
            </a:r>
            <a:r>
              <a:rPr lang="en-US" sz="2800" i="1" dirty="0" smtClean="0"/>
              <a:t>.</a:t>
            </a:r>
          </a:p>
          <a:p>
            <a:pPr lvl="1"/>
            <a:r>
              <a:rPr lang="en-US" sz="2800" dirty="0" smtClean="0"/>
              <a:t>Tar and Feather government agents.</a:t>
            </a:r>
            <a:endParaRPr lang="en-US" sz="2800" dirty="0"/>
          </a:p>
        </p:txBody>
      </p:sp>
      <p:pic>
        <p:nvPicPr>
          <p:cNvPr id="5122" name="Picture 2" descr="http://images.virtualology.com/ac/1/i/imag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79" y="0"/>
            <a:ext cx="4612475" cy="6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72</TotalTime>
  <Words>571</Words>
  <Application>Microsoft Office PowerPoint</Application>
  <PresentationFormat>Widescreen</PresentationFormat>
  <Paragraphs>66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Calisto MT</vt:lpstr>
      <vt:lpstr>Trebuchet MS</vt:lpstr>
      <vt:lpstr>Wingdings 2</vt:lpstr>
      <vt:lpstr>Slate</vt:lpstr>
      <vt:lpstr>Causes of the American Revolution</vt:lpstr>
      <vt:lpstr>Attitudes Amongst the Colonists</vt:lpstr>
      <vt:lpstr>French Canada</vt:lpstr>
      <vt:lpstr>French and Indian War</vt:lpstr>
      <vt:lpstr>Britain Wins the War</vt:lpstr>
      <vt:lpstr>Problems: The Proclamation of 1763</vt:lpstr>
      <vt:lpstr>Problem: British Occupation</vt:lpstr>
      <vt:lpstr>Problem: Taxes</vt:lpstr>
      <vt:lpstr>Response: Sons of Liberty</vt:lpstr>
      <vt:lpstr>Response: Boston Tea Party</vt:lpstr>
      <vt:lpstr>PowerPoint Presentation</vt:lpstr>
      <vt:lpstr>The Intolerable Acts</vt:lpstr>
      <vt:lpstr>Colonial Response to the Quebec Act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Hoodoo Boffle</dc:creator>
  <cp:lastModifiedBy>Steven Bredberg</cp:lastModifiedBy>
  <cp:revision>9</cp:revision>
  <dcterms:created xsi:type="dcterms:W3CDTF">2015-11-02T00:53:43Z</dcterms:created>
  <dcterms:modified xsi:type="dcterms:W3CDTF">2015-11-02T12:19:08Z</dcterms:modified>
</cp:coreProperties>
</file>