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7" r:id="rId12"/>
    <p:sldId id="268" r:id="rId13"/>
    <p:sldId id="270" r:id="rId14"/>
    <p:sldId id="269" r:id="rId15"/>
    <p:sldId id="265" r:id="rId16"/>
    <p:sldId id="275" r:id="rId17"/>
    <p:sldId id="271" r:id="rId18"/>
    <p:sldId id="272" r:id="rId19"/>
    <p:sldId id="273" r:id="rId20"/>
    <p:sldId id="274" r:id="rId21"/>
    <p:sldId id="266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46710E-7E9B-4D8C-A992-75A06EFB58F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32E9F1-C2EE-47D0-B117-3E0B5AE8FA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742594"/>
            <a:ext cx="7772400" cy="1829761"/>
          </a:xfrm>
        </p:spPr>
        <p:txBody>
          <a:bodyPr/>
          <a:lstStyle/>
          <a:p>
            <a:r>
              <a:rPr lang="en-US" dirty="0" smtClean="0"/>
              <a:t>Haitian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2514600" cy="421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51816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45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free black man who comes to lead the slave rebellion.</a:t>
            </a:r>
          </a:p>
          <a:p>
            <a:r>
              <a:rPr lang="en-US" dirty="0" smtClean="0"/>
              <a:t>Accepts some assistance from the Spanish to fight the French.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Toussaint </a:t>
            </a:r>
            <a:r>
              <a:rPr lang="en-US" dirty="0" err="1" smtClean="0"/>
              <a:t>L'Ouverture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6293"/>
            <a:ext cx="2324100" cy="386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5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</a:t>
            </a:r>
            <a:r>
              <a:rPr lang="en-US" dirty="0" err="1" smtClean="0"/>
              <a:t>Sonthonax</a:t>
            </a:r>
            <a:r>
              <a:rPr lang="en-US" dirty="0" smtClean="0"/>
              <a:t>, in an attempt to undermine the slave uprisings and prevent independent action, abolished slavery.</a:t>
            </a:r>
          </a:p>
          <a:p>
            <a:r>
              <a:rPr lang="en-US" dirty="0" err="1" smtClean="0"/>
              <a:t>L'Ouverture</a:t>
            </a:r>
            <a:r>
              <a:rPr lang="en-US" dirty="0" smtClean="0"/>
              <a:t> brokers a tentative agreement with the French to establish a power-sharing agreement with </a:t>
            </a:r>
            <a:r>
              <a:rPr lang="en-US" dirty="0" err="1" smtClean="0"/>
              <a:t>Sonthonax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L'Ouverture</a:t>
            </a:r>
            <a:r>
              <a:rPr lang="en-US" dirty="0" smtClean="0"/>
              <a:t> was willing to allow Haiti to remain a French colony if slavery was not reintroduced.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Outbreak of the Revolution!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5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The Directory was much less excited about the semi-autonomous nature of Haiti and tried to undermine some of its accomplishments.</a:t>
            </a:r>
          </a:p>
          <a:p>
            <a:r>
              <a:rPr lang="en-US" dirty="0" err="1" smtClean="0"/>
              <a:t>L'Ouverture</a:t>
            </a:r>
            <a:r>
              <a:rPr lang="en-US" dirty="0" smtClean="0"/>
              <a:t> was able to stymie them, however.  </a:t>
            </a:r>
          </a:p>
          <a:p>
            <a:r>
              <a:rPr lang="en-US" dirty="0" smtClean="0"/>
              <a:t>Rumors began to swirl that the Directory would re-introduce slavery.</a:t>
            </a:r>
          </a:p>
          <a:p>
            <a:pPr lvl="1"/>
            <a:r>
              <a:rPr lang="en-US" dirty="0" smtClean="0"/>
              <a:t>Caused tension on the island.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Directory and the Revolution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02666"/>
            <a:ext cx="586740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55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determined that, while he was fine with the end of slavery, he would be reasserting more control over the island.</a:t>
            </a:r>
          </a:p>
          <a:p>
            <a:r>
              <a:rPr lang="en-US" dirty="0" smtClean="0"/>
              <a:t>Begins to write a new constitution for the island.</a:t>
            </a:r>
          </a:p>
          <a:p>
            <a:pPr lvl="1"/>
            <a:r>
              <a:rPr lang="en-US" dirty="0" err="1" smtClean="0"/>
              <a:t>L'Ouverture</a:t>
            </a:r>
            <a:r>
              <a:rPr lang="en-US" dirty="0" smtClean="0"/>
              <a:t> pre-empts him and prepares his own Constitution and submits it for a vote in 1801.</a:t>
            </a:r>
          </a:p>
          <a:p>
            <a:pPr lvl="1"/>
            <a:r>
              <a:rPr lang="en-US" dirty="0" smtClean="0"/>
              <a:t> Napoleon is furious.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and the Revolution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399"/>
            <a:ext cx="3276600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5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Napoleon dispatched 20,000 men under the command of his brother-in-law, Leclerc.  </a:t>
            </a:r>
          </a:p>
          <a:p>
            <a:pPr lvl="1"/>
            <a:r>
              <a:rPr lang="en-US" dirty="0" smtClean="0"/>
              <a:t>Was instructed to take the island peacefully and then betray and capture </a:t>
            </a:r>
            <a:r>
              <a:rPr lang="en-US" dirty="0" err="1" smtClean="0"/>
              <a:t>L'Ouverture</a:t>
            </a:r>
            <a:r>
              <a:rPr lang="en-US" dirty="0" smtClean="0"/>
              <a:t> and other black leaders.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L'Ouverture</a:t>
            </a:r>
            <a:r>
              <a:rPr lang="en-US" dirty="0" smtClean="0"/>
              <a:t>, worried, prepared the defenses of the island.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533400"/>
            <a:ext cx="428625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Months of inconclusive fighting followed.</a:t>
            </a:r>
          </a:p>
          <a:p>
            <a:r>
              <a:rPr lang="en-US" dirty="0" err="1" smtClean="0"/>
              <a:t>L'Ouverture’s</a:t>
            </a:r>
            <a:r>
              <a:rPr lang="en-US" dirty="0" smtClean="0"/>
              <a:t> troops faced off with the French in the mountainous interior, holding them at bay.</a:t>
            </a:r>
          </a:p>
          <a:p>
            <a:r>
              <a:rPr lang="en-US" dirty="0" smtClean="0"/>
              <a:t>Leclerc asked to negotiate:  Eventually, </a:t>
            </a:r>
            <a:r>
              <a:rPr lang="en-US" dirty="0" err="1" smtClean="0"/>
              <a:t>L'Ouverture</a:t>
            </a:r>
            <a:r>
              <a:rPr lang="en-US" dirty="0" smtClean="0"/>
              <a:t> agreed.</a:t>
            </a:r>
          </a:p>
          <a:p>
            <a:pPr lvl="1"/>
            <a:r>
              <a:rPr lang="en-US" dirty="0" smtClean="0"/>
              <a:t>Had </a:t>
            </a:r>
            <a:r>
              <a:rPr lang="en-US" dirty="0" err="1" smtClean="0"/>
              <a:t>L'Ouverture</a:t>
            </a:r>
            <a:r>
              <a:rPr lang="en-US" dirty="0" smtClean="0"/>
              <a:t> arrested and deported to France.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and Betrayal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7675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1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“In overthrowing me you have cut down in Saint </a:t>
            </a:r>
            <a:r>
              <a:rPr lang="en-US" dirty="0" err="1" smtClean="0"/>
              <a:t>Domingue</a:t>
            </a:r>
            <a:r>
              <a:rPr lang="en-US" dirty="0" smtClean="0"/>
              <a:t> only the trunk of the tree of liberty; it will spring up again from the roots, for they are many and they are deep.” -</a:t>
            </a:r>
            <a:r>
              <a:rPr lang="en-US" dirty="0" smtClean="0"/>
              <a:t> </a:t>
            </a:r>
            <a:r>
              <a:rPr lang="en-US" dirty="0" err="1" smtClean="0"/>
              <a:t>L'Ouverture</a:t>
            </a:r>
            <a:r>
              <a:rPr lang="en-US" dirty="0" smtClean="0"/>
              <a:t> on his capture.</a:t>
            </a:r>
          </a:p>
          <a:p>
            <a:endParaRPr lang="en-US" dirty="0"/>
          </a:p>
          <a:p>
            <a:r>
              <a:rPr lang="en-US" dirty="0" err="1" smtClean="0"/>
              <a:t>L'Ouverture</a:t>
            </a:r>
            <a:r>
              <a:rPr lang="en-US" dirty="0" smtClean="0"/>
              <a:t> dies in prison six months later.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L'Ouverture</a:t>
            </a:r>
            <a:r>
              <a:rPr lang="en-US" dirty="0" smtClean="0"/>
              <a:t> and Defeat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17171"/>
            <a:ext cx="4604934" cy="503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1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 between France and England resumed in 1803; Britain blockades France.  Napoleon cannot send reinforcements to the French garrison. </a:t>
            </a:r>
          </a:p>
          <a:p>
            <a:r>
              <a:rPr lang="en-US" dirty="0" smtClean="0"/>
              <a:t>After selling Louisiana to the US, Napoleon began to lose interest in the Western Hemisphere.  </a:t>
            </a:r>
          </a:p>
          <a:p>
            <a:r>
              <a:rPr lang="en-US" dirty="0" smtClean="0"/>
              <a:t>Napoleon grew more concerned about the fighting in Europe and withdrew much of the troops he had dispatched to Haiti.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Continuation of the Fighting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1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French begin to die from Yellow Fever.</a:t>
            </a:r>
          </a:p>
          <a:p>
            <a:r>
              <a:rPr lang="en-US" dirty="0" smtClean="0"/>
              <a:t>Increased rebel attacks, under the command of Jean Jacques Dessalines.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Fighting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2085975" cy="277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3581400" cy="26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1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Haiti had been colonized by the Spanish in the 1490s.</a:t>
            </a:r>
          </a:p>
          <a:p>
            <a:pPr lvl="1"/>
            <a:r>
              <a:rPr lang="en-US" dirty="0" smtClean="0"/>
              <a:t>The indigenous population was killed off either by smallpox or violence.</a:t>
            </a:r>
          </a:p>
          <a:p>
            <a:r>
              <a:rPr lang="en-US" dirty="0" smtClean="0"/>
              <a:t>Haiti was taken from Spain by France in 1697.</a:t>
            </a:r>
          </a:p>
          <a:p>
            <a:pPr lvl="1"/>
            <a:r>
              <a:rPr lang="en-US" dirty="0" smtClean="0"/>
              <a:t>The French renamed the island </a:t>
            </a:r>
            <a:r>
              <a:rPr lang="en-US" b="1" dirty="0" smtClean="0"/>
              <a:t>Saint-</a:t>
            </a:r>
            <a:r>
              <a:rPr lang="en-US" b="1" dirty="0" err="1" smtClean="0"/>
              <a:t>Domingue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Colonization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1" y="4000500"/>
            <a:ext cx="3724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9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the French garrison is defeated and Dessalines declares a Free Haitian Republic.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Haiti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70296"/>
            <a:ext cx="6172200" cy="44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1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President, George Washington provides assistance to the French in crushing the rebellion.</a:t>
            </a:r>
          </a:p>
          <a:p>
            <a:r>
              <a:rPr lang="en-US" dirty="0" smtClean="0"/>
              <a:t>While President, John Adams provides assistance to the rebels.</a:t>
            </a:r>
          </a:p>
          <a:p>
            <a:r>
              <a:rPr lang="en-US" dirty="0" smtClean="0"/>
              <a:t>While President, Thomas Jefferson provides assistance to the French in crushing the rebellion.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and Haitian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7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Division in the United States</a:t>
            </a:r>
          </a:p>
          <a:p>
            <a:pPr lvl="1"/>
            <a:r>
              <a:rPr lang="en-US" dirty="0" smtClean="0"/>
              <a:t>Some, mostly in the North, want to help the rebels.  </a:t>
            </a:r>
            <a:r>
              <a:rPr lang="en-US" dirty="0" smtClean="0">
                <a:sym typeface="Wingdings" panose="05000000000000000000" pitchFamily="2" charset="2"/>
              </a:rPr>
              <a:t>  Consistent with the American Rev.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Some, mostly in the South, want to help the French.  Terrified of the possibility of Haiti creating slave rebellions at home.</a:t>
            </a:r>
            <a:endParaRPr lang="en-US" dirty="0" smtClean="0"/>
          </a:p>
          <a:p>
            <a:r>
              <a:rPr lang="en-US" dirty="0" smtClean="0"/>
              <a:t>Southern Senator:  "the antislavery movement had provoked the revolt in the first place." </a:t>
            </a:r>
          </a:p>
          <a:p>
            <a:r>
              <a:rPr lang="en-US" dirty="0" smtClean="0"/>
              <a:t>Does, in fact, cause slave revolts in the United States, particularly in Louisiana.  </a:t>
            </a:r>
          </a:p>
          <a:p>
            <a:pPr lvl="1"/>
            <a:r>
              <a:rPr lang="en-US" dirty="0" smtClean="0"/>
              <a:t>Congress outlaws the immigration/importation of any Haitians to America.</a:t>
            </a:r>
          </a:p>
          <a:p>
            <a:pPr lvl="1"/>
            <a:r>
              <a:rPr lang="en-US" dirty="0" smtClean="0"/>
              <a:t>Reactionary slave-owners prevent the government from allowing recognition of Haiti, fearing that a black ambassador would undermine slavery in America.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and Haitian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9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9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Haiti was a prime exporter of sugar.</a:t>
            </a:r>
          </a:p>
          <a:p>
            <a:r>
              <a:rPr lang="en-US" dirty="0" smtClean="0"/>
              <a:t>Europeans had become addicted to sugar and Haiti was perfect for its cultivation.</a:t>
            </a:r>
          </a:p>
          <a:p>
            <a:r>
              <a:rPr lang="en-US" dirty="0" smtClean="0"/>
              <a:t>Very harsh conditions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68011"/>
            <a:ext cx="4914900" cy="356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3716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1681 there were 2,000 African slaves in Saint </a:t>
            </a:r>
            <a:r>
              <a:rPr lang="en-US" dirty="0" err="1" smtClean="0"/>
              <a:t>Domingue</a:t>
            </a:r>
            <a:r>
              <a:rPr lang="en-US" dirty="0" smtClean="0"/>
              <a:t>; by 1789 there were almost half a million.</a:t>
            </a:r>
          </a:p>
          <a:p>
            <a:pPr lvl="1"/>
            <a:r>
              <a:rPr lang="en-US" dirty="0" smtClean="0"/>
              <a:t>Sugar Plantations averaged a 300% turnover rate per year.  </a:t>
            </a:r>
          </a:p>
          <a:p>
            <a:pPr lvl="1"/>
            <a:r>
              <a:rPr lang="en-US" dirty="0" smtClean="0"/>
              <a:t>Cheaper to import new slaves than to improve working conditions.  </a:t>
            </a:r>
          </a:p>
          <a:p>
            <a:pPr lvl="1"/>
            <a:r>
              <a:rPr lang="en-US" dirty="0" smtClean="0"/>
              <a:t>Many thousands, especially pregnant slaves, committed suicide.</a:t>
            </a:r>
          </a:p>
          <a:p>
            <a:pPr lvl="1"/>
            <a:r>
              <a:rPr lang="en-US" dirty="0" smtClean="0"/>
              <a:t>Legal to kill slaves with no retribution.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72245"/>
            <a:ext cx="2581275" cy="260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Torture of slaves was routine: </a:t>
            </a:r>
          </a:p>
          <a:p>
            <a:pPr lvl="1"/>
            <a:r>
              <a:rPr lang="en-US" dirty="0" smtClean="0"/>
              <a:t>they were whipped </a:t>
            </a:r>
          </a:p>
          <a:p>
            <a:pPr lvl="1"/>
            <a:r>
              <a:rPr lang="en-US" dirty="0" smtClean="0"/>
              <a:t>burned </a:t>
            </a:r>
          </a:p>
          <a:p>
            <a:pPr lvl="1"/>
            <a:r>
              <a:rPr lang="en-US" dirty="0" smtClean="0"/>
              <a:t>buried alive, </a:t>
            </a:r>
          </a:p>
          <a:p>
            <a:pPr lvl="1"/>
            <a:r>
              <a:rPr lang="en-US" dirty="0" smtClean="0"/>
              <a:t>restrained and allowed to be bitten by swarms of insects, </a:t>
            </a:r>
          </a:p>
          <a:p>
            <a:pPr lvl="1"/>
            <a:r>
              <a:rPr lang="en-US" dirty="0" smtClean="0"/>
              <a:t>mutilated </a:t>
            </a:r>
          </a:p>
          <a:p>
            <a:pPr lvl="1"/>
            <a:r>
              <a:rPr lang="en-US" dirty="0" smtClean="0"/>
              <a:t>raped, </a:t>
            </a:r>
          </a:p>
          <a:p>
            <a:pPr lvl="1"/>
            <a:r>
              <a:rPr lang="en-US" dirty="0" smtClean="0"/>
              <a:t>and had limbs amputated.</a:t>
            </a:r>
          </a:p>
          <a:p>
            <a:r>
              <a:rPr lang="en-US" dirty="0" smtClean="0"/>
              <a:t>Slaves caught eating the sugar cane would be forced to wear tin muzzles in the fields.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Torture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76199"/>
            <a:ext cx="2174648" cy="30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slave revolts, always put down.</a:t>
            </a:r>
          </a:p>
          <a:p>
            <a:r>
              <a:rPr lang="en-US" dirty="0" smtClean="0"/>
              <a:t>Maroon communities of escaped slaves popped up on the margins</a:t>
            </a:r>
          </a:p>
          <a:p>
            <a:pPr lvl="1"/>
            <a:r>
              <a:rPr lang="en-US" dirty="0" smtClean="0"/>
              <a:t>Often raided French plantations</a:t>
            </a:r>
          </a:p>
          <a:p>
            <a:pPr lvl="1"/>
            <a:r>
              <a:rPr lang="en-US" dirty="0" smtClean="0"/>
              <a:t>Bandit-heroes</a:t>
            </a:r>
          </a:p>
          <a:p>
            <a:pPr lvl="2"/>
            <a:r>
              <a:rPr lang="en-US" dirty="0" smtClean="0"/>
              <a:t>Francois </a:t>
            </a:r>
            <a:r>
              <a:rPr lang="en-US" dirty="0" err="1" smtClean="0"/>
              <a:t>Mackandal</a:t>
            </a:r>
            <a:r>
              <a:rPr lang="en-US" dirty="0" smtClean="0"/>
              <a:t> was the most famous of these raiders.</a:t>
            </a:r>
          </a:p>
          <a:p>
            <a:pPr lvl="3"/>
            <a:r>
              <a:rPr lang="en-US" dirty="0" smtClean="0"/>
              <a:t>Eventually caught and burned alive.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Resistance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90159"/>
            <a:ext cx="3162300" cy="284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Importing captured Africans-	</a:t>
            </a:r>
          </a:p>
          <a:p>
            <a:pPr lvl="1"/>
            <a:r>
              <a:rPr lang="en-US" dirty="0" smtClean="0"/>
              <a:t>Knew what it was to be free</a:t>
            </a:r>
          </a:p>
          <a:p>
            <a:pPr lvl="1"/>
            <a:r>
              <a:rPr lang="en-US" dirty="0" smtClean="0"/>
              <a:t>Often had some military training</a:t>
            </a:r>
          </a:p>
          <a:p>
            <a:pPr lvl="1"/>
            <a:r>
              <a:rPr lang="en-US" dirty="0" smtClean="0"/>
              <a:t>8x as many slaves as white French/mixed race collaborators.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Resistance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41118"/>
            <a:ext cx="4181475" cy="361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648200" cy="5300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1791 the National Assembly comes to power.</a:t>
            </a:r>
          </a:p>
          <a:p>
            <a:pPr lvl="1"/>
            <a:r>
              <a:rPr lang="en-US" i="1" dirty="0" smtClean="0"/>
              <a:t>Declaration of the Rights of Man</a:t>
            </a:r>
            <a:r>
              <a:rPr lang="en-US" dirty="0" smtClean="0"/>
              <a:t>- abolishes slavery and states that all men are born free and equal.</a:t>
            </a:r>
          </a:p>
          <a:p>
            <a:pPr lvl="1"/>
            <a:r>
              <a:rPr lang="en-US" dirty="0" smtClean="0"/>
              <a:t>French plantation plan to stage a revolt against France and strengthen their own control over their slaves</a:t>
            </a:r>
          </a:p>
          <a:p>
            <a:pPr lvl="1"/>
            <a:r>
              <a:rPr lang="en-US" dirty="0" smtClean="0"/>
              <a:t>France, invaded by many neighbors, cannot do anything.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79" y="1132114"/>
            <a:ext cx="42862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 uncertainty of what is coming, the National Assembly holds onto power in Haiti.</a:t>
            </a:r>
          </a:p>
          <a:p>
            <a:pPr lvl="1"/>
            <a:r>
              <a:rPr lang="en-US" dirty="0" smtClean="0"/>
              <a:t>Spain, however, is threatening the island.</a:t>
            </a:r>
          </a:p>
          <a:p>
            <a:pPr lvl="1"/>
            <a:r>
              <a:rPr lang="en-US" dirty="0" smtClean="0"/>
              <a:t>National Assembly sends General </a:t>
            </a:r>
            <a:r>
              <a:rPr lang="en-US" dirty="0" err="1" smtClean="0"/>
              <a:t>Sonthonax</a:t>
            </a:r>
            <a:r>
              <a:rPr lang="en-US" dirty="0" smtClean="0"/>
              <a:t> to the island to protect it from the Spanish and slave uprisings.</a:t>
            </a:r>
          </a:p>
          <a:p>
            <a:pPr lvl="1"/>
            <a:r>
              <a:rPr lang="en-US" dirty="0" smtClean="0"/>
              <a:t>Slave uprising occurs anyway.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Outbreak of the Revolution!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30040"/>
            <a:ext cx="331470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5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946</Words>
  <Application>Microsoft Office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Haitian Revolution</vt:lpstr>
      <vt:lpstr>History of Colonization</vt:lpstr>
      <vt:lpstr>Value</vt:lpstr>
      <vt:lpstr>Conditions</vt:lpstr>
      <vt:lpstr>Torture</vt:lpstr>
      <vt:lpstr>Roots of Resistance</vt:lpstr>
      <vt:lpstr>Roots of Resistance </vt:lpstr>
      <vt:lpstr>French Revolution</vt:lpstr>
      <vt:lpstr>Outbreak of the Revolution!</vt:lpstr>
      <vt:lpstr>PowerPoint Presentation</vt:lpstr>
      <vt:lpstr>Toussaint L'Ouverture</vt:lpstr>
      <vt:lpstr>Outbreak of the Revolution!</vt:lpstr>
      <vt:lpstr>The Directory and the Revolution</vt:lpstr>
      <vt:lpstr>Napoleon and the Revolution</vt:lpstr>
      <vt:lpstr>Invasion</vt:lpstr>
      <vt:lpstr>Violence and Betrayal</vt:lpstr>
      <vt:lpstr>L'Ouverture and Defeat</vt:lpstr>
      <vt:lpstr>Continuation of the Fighting</vt:lpstr>
      <vt:lpstr>Continued Fighting</vt:lpstr>
      <vt:lpstr>Free Haiti</vt:lpstr>
      <vt:lpstr>US and Haitian Relations</vt:lpstr>
      <vt:lpstr>US and Haitian Relations</vt:lpstr>
      <vt:lpstr>PowerPoint Presentation</vt:lpstr>
    </vt:vector>
  </TitlesOfParts>
  <Company>Denton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Haitian Revolution</dc:title>
  <dc:creator>Bredberg, Steven</dc:creator>
  <cp:lastModifiedBy>Bredberg, Steven</cp:lastModifiedBy>
  <cp:revision>9</cp:revision>
  <dcterms:created xsi:type="dcterms:W3CDTF">2014-03-31T20:27:53Z</dcterms:created>
  <dcterms:modified xsi:type="dcterms:W3CDTF">2014-03-31T22:07:45Z</dcterms:modified>
</cp:coreProperties>
</file>