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9" r:id="rId3"/>
    <p:sldId id="259" r:id="rId4"/>
    <p:sldId id="260" r:id="rId5"/>
    <p:sldId id="266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25C20-2569-45A1-B7BE-5C577DA3BF6D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F4C66-01AA-4F2A-BAAE-E68C3994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15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74ACBC-945C-44AA-A4A8-19DC7737EEB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Europe?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Economy and the Rise of European Dominance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8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China, Zheng He, and What Might Have Been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595887"/>
            <a:ext cx="29718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the 1400s, China undertook a program of </a:t>
            </a:r>
            <a:r>
              <a:rPr lang="en-US" u="sng" dirty="0" smtClean="0"/>
              <a:t>exploration naval empire building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vast fleet of trading and warships was assembled and launched to </a:t>
            </a:r>
            <a:r>
              <a:rPr lang="en-US" u="sng" dirty="0" smtClean="0"/>
              <a:t>explore the Indian Ocean </a:t>
            </a:r>
            <a:r>
              <a:rPr lang="en-US" dirty="0" smtClean="0"/>
              <a:t>under </a:t>
            </a:r>
            <a:r>
              <a:rPr lang="en-US" u="sng" dirty="0" smtClean="0"/>
              <a:t>Admiral Zheng He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 descr="Image result for zheng h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598762"/>
            <a:ext cx="5886450" cy="354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71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alrahalah.com/wp-content/uploads/2010/09/ChinaZhengHeShip1405vsSantaMaria500px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529" y="533400"/>
            <a:ext cx="9163289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74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4000" b="1" dirty="0" smtClean="0"/>
              <a:t>Voyages end in 1433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200" b="1" dirty="0" smtClean="0"/>
              <a:t>Renewed wars with barbarians.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200" b="1" dirty="0" smtClean="0"/>
              <a:t>Resources shifted to improving agriculture.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200" b="1" dirty="0" smtClean="0"/>
              <a:t>General Chinese mistrust of “adventurism.”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6274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– African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Europeans and Africans had been familiar with one another for thousands of years.</a:t>
            </a:r>
          </a:p>
          <a:p>
            <a:r>
              <a:rPr lang="en-US" u="sng" dirty="0" smtClean="0"/>
              <a:t>No history of racial bigotry </a:t>
            </a:r>
            <a:r>
              <a:rPr lang="en-US" dirty="0" smtClean="0"/>
              <a:t>– Several Roman Emperors were black Africans.</a:t>
            </a:r>
          </a:p>
          <a:p>
            <a:r>
              <a:rPr lang="en-US" dirty="0" smtClean="0"/>
              <a:t>Europe lacked any large deposits of gold and had to trade for it.</a:t>
            </a:r>
          </a:p>
          <a:p>
            <a:r>
              <a:rPr lang="en-US" u="sng" dirty="0" smtClean="0"/>
              <a:t>Europe traded iron and other goods for African gold (from the Gold Coast)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2771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Reconquista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series of wars fought over 700 years.</a:t>
            </a:r>
          </a:p>
          <a:p>
            <a:r>
              <a:rPr lang="en-US" sz="3200" dirty="0" smtClean="0"/>
              <a:t>Fighting was between Christian princes in Europe and Muslims on the Iberian Peninsula.</a:t>
            </a:r>
          </a:p>
          <a:p>
            <a:r>
              <a:rPr lang="en-US" sz="3200" dirty="0" smtClean="0"/>
              <a:t>Spain is slowly developed as a kingdom during the period.</a:t>
            </a:r>
          </a:p>
          <a:p>
            <a:r>
              <a:rPr lang="en-US" sz="3200" dirty="0" smtClean="0"/>
              <a:t>1492 – The Battle of Grenada – Spanish win.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4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lostislamichistory.com/wp-content/uploads/2013/03/Al_Andal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439150" cy="626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58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600200"/>
          </a:xfrm>
        </p:spPr>
        <p:txBody>
          <a:bodyPr/>
          <a:lstStyle/>
          <a:p>
            <a:r>
              <a:rPr lang="en-US" dirty="0" smtClean="0"/>
              <a:t>Columbus and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698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King Ferdinand </a:t>
            </a:r>
            <a:r>
              <a:rPr lang="en-US" sz="3600" dirty="0" smtClean="0"/>
              <a:t>and </a:t>
            </a:r>
            <a:r>
              <a:rPr lang="en-US" sz="3600" dirty="0" smtClean="0"/>
              <a:t>Queen Isabella </a:t>
            </a:r>
            <a:r>
              <a:rPr lang="en-US" sz="3600" dirty="0" smtClean="0"/>
              <a:t>acquire a vast sum of Muslim gold </a:t>
            </a:r>
            <a:r>
              <a:rPr lang="en-US" sz="3600" dirty="0" smtClean="0"/>
              <a:t>at the Battle of Grenada.</a:t>
            </a:r>
            <a:endParaRPr lang="en-US" sz="3600" dirty="0" smtClean="0"/>
          </a:p>
          <a:p>
            <a:pPr lvl="1"/>
            <a:r>
              <a:rPr lang="en-US" sz="2400" dirty="0" smtClean="0"/>
              <a:t>Christopher Columbus was searching for funding for his </a:t>
            </a:r>
            <a:r>
              <a:rPr lang="en-US" sz="2400" dirty="0" smtClean="0"/>
              <a:t>expeditions- Spanish monarchs are flush with cash!</a:t>
            </a:r>
            <a:endParaRPr lang="en-US" sz="2400" dirty="0" smtClean="0"/>
          </a:p>
          <a:p>
            <a:pPr lvl="1"/>
            <a:r>
              <a:rPr lang="en-US" sz="2400" dirty="0" smtClean="0"/>
              <a:t>Believed the Earth was smaller than it was understood to be and thought he could sail to Asia.</a:t>
            </a:r>
          </a:p>
          <a:p>
            <a:pPr lvl="1"/>
            <a:r>
              <a:rPr lang="en-US" sz="2400" dirty="0" smtClean="0"/>
              <a:t>Runs into the Caribbean:  Seems to believe he is near Japan.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5588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</TotalTime>
  <Words>254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Executive</vt:lpstr>
      <vt:lpstr>Why Europe?</vt:lpstr>
      <vt:lpstr>China, Zheng He, and What Might Have Been</vt:lpstr>
      <vt:lpstr>PowerPoint Presentation</vt:lpstr>
      <vt:lpstr>Chinese Reconnaissance</vt:lpstr>
      <vt:lpstr>European – African Relationship</vt:lpstr>
      <vt:lpstr>Reconquista</vt:lpstr>
      <vt:lpstr>PowerPoint Presentation</vt:lpstr>
      <vt:lpstr>Columbus and Contact</vt:lpstr>
    </vt:vector>
  </TitlesOfParts>
  <Company>Denton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Europe?</dc:title>
  <dc:creator>Bredberg, Steven C</dc:creator>
  <cp:lastModifiedBy>Steven Bredberg</cp:lastModifiedBy>
  <cp:revision>7</cp:revision>
  <dcterms:created xsi:type="dcterms:W3CDTF">2015-01-06T16:38:36Z</dcterms:created>
  <dcterms:modified xsi:type="dcterms:W3CDTF">2016-09-06T10:45:45Z</dcterms:modified>
</cp:coreProperties>
</file>